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92" r:id="rId4"/>
    <p:sldId id="282" r:id="rId5"/>
    <p:sldId id="279" r:id="rId6"/>
    <p:sldId id="289" r:id="rId7"/>
    <p:sldId id="280" r:id="rId8"/>
    <p:sldId id="291" r:id="rId9"/>
    <p:sldId id="286" r:id="rId10"/>
    <p:sldId id="281" r:id="rId11"/>
    <p:sldId id="287" r:id="rId12"/>
    <p:sldId id="284" r:id="rId13"/>
    <p:sldId id="258" r:id="rId14"/>
    <p:sldId id="303" r:id="rId15"/>
    <p:sldId id="257" r:id="rId16"/>
    <p:sldId id="259" r:id="rId17"/>
    <p:sldId id="305" r:id="rId18"/>
    <p:sldId id="306" r:id="rId19"/>
    <p:sldId id="307" r:id="rId20"/>
    <p:sldId id="263" r:id="rId21"/>
    <p:sldId id="268" r:id="rId22"/>
    <p:sldId id="269" r:id="rId23"/>
    <p:sldId id="308" r:id="rId24"/>
    <p:sldId id="264" r:id="rId25"/>
    <p:sldId id="265" r:id="rId26"/>
    <p:sldId id="266" r:id="rId27"/>
    <p:sldId id="267" r:id="rId28"/>
    <p:sldId id="294" r:id="rId29"/>
    <p:sldId id="295" r:id="rId30"/>
    <p:sldId id="270" r:id="rId31"/>
    <p:sldId id="271" r:id="rId32"/>
    <p:sldId id="272" r:id="rId33"/>
    <p:sldId id="273" r:id="rId34"/>
    <p:sldId id="275" r:id="rId35"/>
    <p:sldId id="278" r:id="rId36"/>
    <p:sldId id="309" r:id="rId37"/>
    <p:sldId id="296" r:id="rId38"/>
    <p:sldId id="297" r:id="rId39"/>
    <p:sldId id="298" r:id="rId40"/>
    <p:sldId id="29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EA892E2-7923-4FA8-9308-78753EE3AC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8CE09-A3AB-4831-93D5-1985E00A613C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9CE8F-F40A-4FE6-89D1-BE55DB5819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04255"/>
          </a:xfrm>
        </p:spPr>
        <p:txBody>
          <a:bodyPr>
            <a:normAutofit/>
          </a:bodyPr>
          <a:lstStyle/>
          <a:p>
            <a:pPr indent="269875"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«Башкортостан - мой край родной»</a:t>
            </a:r>
            <a:br>
              <a:rPr lang="ru-RU" sz="3600" dirty="0"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2353816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sz="2400" dirty="0">
                <a:solidFill>
                  <a:prstClr val="black"/>
                </a:solidFill>
              </a:rPr>
              <a:t>    Выполнила: </a:t>
            </a:r>
            <a:r>
              <a:rPr lang="ru-RU" sz="2400" dirty="0" err="1">
                <a:solidFill>
                  <a:prstClr val="black"/>
                </a:solidFill>
              </a:rPr>
              <a:t>Газетдинова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Алия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</a:p>
          <a:p>
            <a:pPr algn="r"/>
            <a:r>
              <a:rPr lang="ru-RU" sz="2400" dirty="0">
                <a:solidFill>
                  <a:prstClr val="black"/>
                </a:solidFill>
              </a:rPr>
              <a:t>ученица 9 класса,</a:t>
            </a:r>
          </a:p>
          <a:p>
            <a:pPr algn="r"/>
            <a:r>
              <a:rPr lang="ru-RU" sz="2400" dirty="0">
                <a:solidFill>
                  <a:prstClr val="black"/>
                </a:solidFill>
              </a:rPr>
              <a:t> член кружка «Юный краевед»</a:t>
            </a:r>
          </a:p>
          <a:p>
            <a:pPr algn="r"/>
            <a:r>
              <a:rPr lang="ru-RU" sz="2400" dirty="0">
                <a:solidFill>
                  <a:prstClr val="black"/>
                </a:solidFill>
              </a:rPr>
              <a:t>МБОУ СОШ </a:t>
            </a:r>
            <a:r>
              <a:rPr lang="ru-RU" sz="2400" dirty="0" err="1">
                <a:solidFill>
                  <a:prstClr val="black"/>
                </a:solidFill>
              </a:rPr>
              <a:t>с.Миништы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</a:p>
          <a:p>
            <a:pPr algn="r"/>
            <a:r>
              <a:rPr lang="ru-RU" sz="2400" dirty="0" err="1">
                <a:solidFill>
                  <a:prstClr val="black"/>
                </a:solidFill>
              </a:rPr>
              <a:t>Дюртюлинского</a:t>
            </a:r>
            <a:r>
              <a:rPr lang="ru-RU" sz="2400" dirty="0">
                <a:solidFill>
                  <a:prstClr val="black"/>
                </a:solidFill>
              </a:rPr>
              <a:t> района РБ</a:t>
            </a:r>
          </a:p>
          <a:p>
            <a:pPr algn="r"/>
            <a:r>
              <a:rPr lang="ru-RU" sz="2400" dirty="0">
                <a:solidFill>
                  <a:prstClr val="black"/>
                </a:solidFill>
              </a:rPr>
              <a:t>Руководитель школьного музея</a:t>
            </a:r>
          </a:p>
          <a:p>
            <a:pPr algn="r"/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Сабирова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Зиля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Гандалифовна</a:t>
            </a:r>
            <a:endParaRPr lang="ru-RU" sz="2400" dirty="0">
              <a:solidFill>
                <a:prstClr val="black"/>
              </a:solidFill>
            </a:endParaRPr>
          </a:p>
          <a:p>
            <a:pPr algn="r"/>
            <a:r>
              <a:rPr lang="ru-RU" sz="2400" dirty="0">
                <a:solidFill>
                  <a:prstClr val="black"/>
                </a:solidFill>
              </a:rPr>
              <a:t> 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2019г</a:t>
            </a:r>
          </a:p>
          <a:p>
            <a:pPr algn="r"/>
            <a:endParaRPr lang="ru-RU" sz="2400" dirty="0">
              <a:solidFill>
                <a:prstClr val="black"/>
              </a:solidFill>
            </a:endParaRPr>
          </a:p>
          <a:p>
            <a:pPr algn="r"/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3.Экспозиция ВОВ</a:t>
            </a:r>
          </a:p>
        </p:txBody>
      </p:sp>
      <p:pic>
        <p:nvPicPr>
          <p:cNvPr id="3074" name="Picture 2" descr="C:\Users\1\Documents\кружок 2017-18\IMG_2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164288" cy="5373216"/>
          </a:xfrm>
          <a:prstGeom prst="rect">
            <a:avLst/>
          </a:prstGeom>
          <a:noFill/>
        </p:spPr>
      </p:pic>
      <p:pic>
        <p:nvPicPr>
          <p:cNvPr id="4" name="Picture 2" descr="C:\Users\1\Documents\кружок 2017-18\IMG_2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000" y="1349152"/>
            <a:ext cx="7164288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4.Экспозиция «Быт народа» и «Нумизматика»</a:t>
            </a:r>
          </a:p>
        </p:txBody>
      </p:sp>
      <p:pic>
        <p:nvPicPr>
          <p:cNvPr id="1026" name="Picture 2" descr="C:\Users\1\Documents\кружок 2017-18\IMG_21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3" descr="C:\Users\Зиля\Desktop\музей фото\IMG_1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3629"/>
            <a:ext cx="4038600" cy="26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II</a:t>
            </a:r>
            <a:r>
              <a:rPr lang="ru-RU" dirty="0"/>
              <a:t>.Поисково- исследовательская работа</a:t>
            </a:r>
          </a:p>
        </p:txBody>
      </p:sp>
      <p:pic>
        <p:nvPicPr>
          <p:cNvPr id="6146" name="Picture 2" descr="D:\отчет по музеям 2017\тыл\IMG_2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5706"/>
            <a:ext cx="9144000" cy="5132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Выступление на НПК</a:t>
            </a:r>
          </a:p>
        </p:txBody>
      </p:sp>
      <p:pic>
        <p:nvPicPr>
          <p:cNvPr id="4" name="Picture 4" descr="2012-01-13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628775"/>
            <a:ext cx="69119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012-01-13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III.</a:t>
            </a:r>
            <a:r>
              <a:rPr lang="ru-RU" dirty="0"/>
              <a:t>Выставки во внеурочных мероприятиях</a:t>
            </a:r>
          </a:p>
        </p:txBody>
      </p:sp>
      <p:pic>
        <p:nvPicPr>
          <p:cNvPr id="1026" name="Picture 2" descr="C:\Users\1\Desktop\Внимание! Файлы с Диска Д!\Зиля\2011-12-09 001\DSC02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916832"/>
            <a:ext cx="8128000" cy="4560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Выставка в клубе</a:t>
            </a:r>
          </a:p>
        </p:txBody>
      </p:sp>
      <p:pic>
        <p:nvPicPr>
          <p:cNvPr id="4" name="Picture 4" descr="DSC02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40768"/>
            <a:ext cx="8640763" cy="52743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/>
              <a:t>Использование краеведческого материала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4040188" cy="36003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b="0" dirty="0"/>
              <a:t>На уроке</a:t>
            </a:r>
          </a:p>
        </p:txBody>
      </p:sp>
      <p:pic>
        <p:nvPicPr>
          <p:cNvPr id="31749" name="Picture 5" descr="IMG_52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3312368" cy="2376264"/>
          </a:xfrm>
          <a:noFill/>
          <a:ln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0" dirty="0"/>
              <a:t>Праздник «</a:t>
            </a:r>
            <a:r>
              <a:rPr lang="ru-RU" sz="1800" b="0" dirty="0" err="1"/>
              <a:t>Шэжэрэ</a:t>
            </a:r>
            <a:r>
              <a:rPr lang="ru-RU" sz="1800" b="0" dirty="0"/>
              <a:t>»</a:t>
            </a:r>
          </a:p>
        </p:txBody>
      </p:sp>
      <p:pic>
        <p:nvPicPr>
          <p:cNvPr id="7" name="Picture 4" descr="Фильм_0003 012_000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3608" y="4077072"/>
            <a:ext cx="3048000" cy="2286000"/>
          </a:xfrm>
          <a:noFill/>
          <a:ln/>
        </p:spPr>
      </p:pic>
      <p:pic>
        <p:nvPicPr>
          <p:cNvPr id="8" name="Picture 4" descr="DSC028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0892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IV.</a:t>
            </a:r>
            <a:r>
              <a:rPr lang="ru-RU" sz="4000" dirty="0"/>
              <a:t>Встречи с жителями села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04048" y="1556792"/>
            <a:ext cx="4038600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Зайнашев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Аузях</a:t>
            </a: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Салихович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lvl="0" indent="0">
              <a:buNone/>
            </a:pP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-аксакал села, знаток истории села</a:t>
            </a:r>
          </a:p>
          <a:p>
            <a:pPr marL="0" lvl="0" indent="0">
              <a:buNone/>
            </a:pPr>
            <a:r>
              <a:rPr lang="ru-RU" dirty="0">
                <a:solidFill>
                  <a:prstClr val="black"/>
                </a:solidFill>
              </a:rPr>
              <a:t>- передал ценные экспонаты</a:t>
            </a:r>
          </a:p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47108" name="Picture 4" descr="DSC084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578301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71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/>
              <a:t>Харисов </a:t>
            </a:r>
            <a:r>
              <a:rPr lang="ru-RU" dirty="0" err="1"/>
              <a:t>Фарит</a:t>
            </a:r>
            <a:r>
              <a:rPr lang="ru-RU" dirty="0"/>
              <a:t> </a:t>
            </a:r>
            <a:r>
              <a:rPr lang="ru-RU" dirty="0" err="1"/>
              <a:t>Базавиевич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передал в музей ценные экспонаты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F5B088-C2F3-41CE-B02E-5B422B0AE517}" type="slidenum">
              <a:rPr lang="ru-RU"/>
              <a:pPr/>
              <a:t>19</a:t>
            </a:fld>
            <a:endParaRPr lang="ru-RU"/>
          </a:p>
        </p:txBody>
      </p:sp>
      <p:pic>
        <p:nvPicPr>
          <p:cNvPr id="17413" name="Picture 5" descr="Фарит Харисов 14января 2010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4198446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Миништы!Начало</a:t>
            </a:r>
            <a:r>
              <a:rPr lang="ru-RU" dirty="0"/>
              <a:t> начал…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Посвящается 100-летию образования</a:t>
            </a:r>
          </a:p>
          <a:p>
            <a:pPr algn="r"/>
            <a:r>
              <a:rPr lang="ru-RU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Республики Башкортостан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V.</a:t>
            </a:r>
            <a:r>
              <a:rPr lang="ru-RU" dirty="0"/>
              <a:t>Работа поискового отряда «Патриот» </a:t>
            </a:r>
          </a:p>
        </p:txBody>
      </p:sp>
      <p:pic>
        <p:nvPicPr>
          <p:cNvPr id="1026" name="Picture 2" descr="G:\видео\9 мая 2017\IMG_14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424936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VI.</a:t>
            </a:r>
            <a:r>
              <a:rPr lang="ru-RU" dirty="0"/>
              <a:t>Акция «Бессмертный полк»</a:t>
            </a:r>
            <a:br>
              <a:rPr lang="ru-RU" dirty="0"/>
            </a:br>
            <a:r>
              <a:rPr lang="ru-RU" dirty="0"/>
              <a:t>у обелиска и в музее</a:t>
            </a:r>
          </a:p>
        </p:txBody>
      </p:sp>
      <p:pic>
        <p:nvPicPr>
          <p:cNvPr id="2050" name="Picture 2" descr="G:\видео\9 мая 2017\IMG_14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84984"/>
            <a:ext cx="4038600" cy="2271713"/>
          </a:xfrm>
          <a:prstGeom prst="rect">
            <a:avLst/>
          </a:prstGeom>
          <a:noFill/>
        </p:spPr>
      </p:pic>
      <p:pic>
        <p:nvPicPr>
          <p:cNvPr id="2051" name="Picture 3" descr="G:\видео\9 мая 2017\IMG_1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4824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«Георгиевская лента»</a:t>
            </a:r>
          </a:p>
        </p:txBody>
      </p:sp>
      <p:pic>
        <p:nvPicPr>
          <p:cNvPr id="3074" name="Picture 2" descr="G:\видео\9 мая 2017\IMG_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8388424" cy="4718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«Звездочка»</a:t>
            </a:r>
          </a:p>
        </p:txBody>
      </p:sp>
      <p:pic>
        <p:nvPicPr>
          <p:cNvPr id="3" name="Picture 6" descr="C:\Users\Ирина\Desktop\IMG_2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38" y="2780928"/>
            <a:ext cx="577321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392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VI.</a:t>
            </a:r>
            <a:r>
              <a:rPr lang="ru-RU" dirty="0"/>
              <a:t>Встречи с поэтами - февраль 2018</a:t>
            </a:r>
          </a:p>
        </p:txBody>
      </p:sp>
      <p:pic>
        <p:nvPicPr>
          <p:cNvPr id="5" name="Picture 2" descr="C:\Users\1\Desktop\Внимание! Файлы с Диска Д!\Multimedia\Назару 100 лет\IMG_2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34481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Встречи со знаменитыми земляками</a:t>
            </a:r>
          </a:p>
        </p:txBody>
      </p:sp>
      <p:pic>
        <p:nvPicPr>
          <p:cNvPr id="3074" name="Picture 2" descr="C:\Users\1\Desktop\Внимание! Файлы с Диска Д!\Multimedia\Назару 100 лет\IMG_2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488832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prstClr val="black"/>
                </a:solidFill>
              </a:rPr>
              <a:t>Из цикла «Встречи в школьном музее» -2018</a:t>
            </a:r>
            <a:endParaRPr lang="ru-RU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Встреча в музее выпускников 1967года</a:t>
            </a:r>
            <a:endParaRPr lang="ru-RU" dirty="0"/>
          </a:p>
        </p:txBody>
      </p:sp>
      <p:pic>
        <p:nvPicPr>
          <p:cNvPr id="4098" name="Picture 2" descr="C:\Users\1\Desktop\Внимание! Файлы с Диска Д!\Multimedia\Старые фотографии\image (4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024" y="1772816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Атрибутика </a:t>
            </a:r>
            <a:r>
              <a:rPr lang="ru-RU"/>
              <a:t>пионерской организации из музея</a:t>
            </a:r>
          </a:p>
        </p:txBody>
      </p:sp>
      <p:pic>
        <p:nvPicPr>
          <p:cNvPr id="5122" name="Picture 2" descr="C:\Users\1\Desktop\Внимание! Файлы с Диска Д!\Multimedia\Старые фотографии\image (4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Интервью с журналистом радио «</a:t>
            </a:r>
            <a:r>
              <a:rPr lang="ru-RU" dirty="0" err="1"/>
              <a:t>Юлдаш</a:t>
            </a:r>
            <a:r>
              <a:rPr lang="ru-RU" dirty="0"/>
              <a:t>» с активистами музея -2018</a:t>
            </a:r>
          </a:p>
        </p:txBody>
      </p:sp>
      <p:pic>
        <p:nvPicPr>
          <p:cNvPr id="1026" name="Picture 2" descr="C:\Users\1\Desktop\Внимание! Файлы с Диска Д!\Multimedia\ВТРК  (Радио ЮЛДАШ)\IMG_32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1\Desktop\Внимание! Файлы с Диска Д!\Multimedia\ВТРК  (Радио ЮЛДАШ)\IMG_32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Встречи в музее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С главой сельского поселения </a:t>
            </a:r>
            <a:r>
              <a:rPr lang="ru-RU" sz="1400" dirty="0" err="1"/>
              <a:t>Маядыковский</a:t>
            </a:r>
            <a:r>
              <a:rPr lang="ru-RU" sz="1400" dirty="0"/>
              <a:t> сельсовет </a:t>
            </a:r>
            <a:r>
              <a:rPr lang="ru-RU" sz="1400" dirty="0" err="1"/>
              <a:t>Ишалиным</a:t>
            </a:r>
            <a:r>
              <a:rPr lang="ru-RU" sz="1400" dirty="0"/>
              <a:t> А.И.</a:t>
            </a:r>
          </a:p>
        </p:txBody>
      </p:sp>
      <p:pic>
        <p:nvPicPr>
          <p:cNvPr id="2050" name="Picture 2" descr="C:\Users\1\Desktop\Внимание! Файлы с Диска Д!\Multimedia\ВТРК  (Радио ЮЛДАШ)\IMG_32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301" y="2635524"/>
            <a:ext cx="4039985" cy="3029989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С племянницей </a:t>
            </a:r>
            <a:r>
              <a:rPr lang="ru-RU" sz="1400" dirty="0" err="1"/>
              <a:t>Н.Наджми</a:t>
            </a:r>
            <a:r>
              <a:rPr lang="ru-RU" sz="1400" dirty="0"/>
              <a:t> –</a:t>
            </a:r>
            <a:r>
              <a:rPr lang="ru-RU" sz="1400" dirty="0" err="1"/>
              <a:t>Назмутдиновой</a:t>
            </a:r>
            <a:r>
              <a:rPr lang="ru-RU" sz="1400" dirty="0"/>
              <a:t> Л.К.</a:t>
            </a:r>
          </a:p>
        </p:txBody>
      </p:sp>
      <p:pic>
        <p:nvPicPr>
          <p:cNvPr id="2051" name="Picture 3" descr="C:\Users\1\Desktop\Внимание! Файлы с Диска Д!\Multimedia\ВТРК  (Радио ЮЛДАШ)\IMG_326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920" y="2635524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/>
              <a:t>Сабирова</a:t>
            </a:r>
            <a:r>
              <a:rPr lang="ru-RU" sz="3200" dirty="0"/>
              <a:t> </a:t>
            </a:r>
            <a:r>
              <a:rPr lang="ru-RU" sz="3200" dirty="0" err="1"/>
              <a:t>Зиля</a:t>
            </a:r>
            <a:r>
              <a:rPr lang="ru-RU" sz="3200" dirty="0"/>
              <a:t> </a:t>
            </a:r>
            <a:r>
              <a:rPr lang="ru-RU" sz="3200" dirty="0" err="1"/>
              <a:t>Гандалифовна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Руководитель музея – учитель татарского языка и литературы, дипломант республиканского конкурса «Учитель года татарского языка и литературы- 2012», выступила с проектом  «Использование на уроках краеведческого материала»</a:t>
            </a:r>
          </a:p>
        </p:txBody>
      </p:sp>
      <p:pic>
        <p:nvPicPr>
          <p:cNvPr id="1026" name="Picture 2" descr="C:\Users\1\Desktop\Внимание! Файлы с Диска Д!\Поздравления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4664"/>
            <a:ext cx="4968552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VII.</a:t>
            </a:r>
            <a:r>
              <a:rPr lang="ru-RU" dirty="0"/>
              <a:t>Посещение музеев, памятников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Ш.Бабича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В краеведческом музее г.Дюртюли</a:t>
            </a:r>
          </a:p>
        </p:txBody>
      </p:sp>
      <p:pic>
        <p:nvPicPr>
          <p:cNvPr id="4099" name="Picture 3" descr="G:\видео\16 поход в Дюртюли\129___05\IMG_89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20888"/>
            <a:ext cx="3251200" cy="2438400"/>
          </a:xfrm>
          <a:prstGeom prst="rect">
            <a:avLst/>
          </a:prstGeom>
          <a:noFill/>
        </p:spPr>
      </p:pic>
      <p:pic>
        <p:nvPicPr>
          <p:cNvPr id="15" name="Picture 2" descr="G:\видео\16 поход в Дюртюли\129___05\IMG_92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24944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 боевым  и памятным местам г. Дюртюли - 2016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У памятника </a:t>
            </a:r>
            <a:r>
              <a:rPr lang="ru-RU" dirty="0" err="1"/>
              <a:t>В.Н.Горшкова-Героя</a:t>
            </a:r>
            <a:r>
              <a:rPr lang="ru-RU" dirty="0"/>
              <a:t> Советского Союза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Сквер имени </a:t>
            </a:r>
            <a:r>
              <a:rPr lang="ru-RU" dirty="0" err="1"/>
              <a:t>Н.Наджми</a:t>
            </a:r>
            <a:endParaRPr lang="ru-RU" dirty="0"/>
          </a:p>
        </p:txBody>
      </p:sp>
      <p:pic>
        <p:nvPicPr>
          <p:cNvPr id="5122" name="Picture 2" descr="G:\видео\16 поход в Дюртюли\129___05\IMG_92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694" y="2931319"/>
            <a:ext cx="3251200" cy="2438400"/>
          </a:xfrm>
          <a:prstGeom prst="rect">
            <a:avLst/>
          </a:prstGeom>
          <a:noFill/>
        </p:spPr>
      </p:pic>
      <p:pic>
        <p:nvPicPr>
          <p:cNvPr id="5123" name="Picture 3" descr="G:\видео\16 поход в Дюртюли\129___05\IMG_92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2" y="2931319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 боевым  и памятным местам г. Дюртюли - 2016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реки Белой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У штаба Чеверева</a:t>
            </a:r>
          </a:p>
        </p:txBody>
      </p:sp>
      <p:pic>
        <p:nvPicPr>
          <p:cNvPr id="6147" name="Picture 3" descr="G:\видео\16 поход в Дюртюли\129___05\IMG_9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1318"/>
            <a:ext cx="4572000" cy="3450010"/>
          </a:xfrm>
          <a:prstGeom prst="rect">
            <a:avLst/>
          </a:prstGeom>
          <a:noFill/>
        </p:spPr>
      </p:pic>
      <p:pic>
        <p:nvPicPr>
          <p:cNvPr id="6148" name="Picture 4" descr="G:\видео\16 поход в Дюртюли\129___05\IMG_92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9737" y="2420888"/>
            <a:ext cx="4460735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 боевым  и памятным местам г. Дюртюли - 2016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У памятника на горе </a:t>
            </a:r>
            <a:r>
              <a:rPr lang="ru-RU" dirty="0" err="1"/>
              <a:t>Тратау</a:t>
            </a:r>
            <a:r>
              <a:rPr lang="ru-RU" dirty="0"/>
              <a:t>- на месте захоронения </a:t>
            </a:r>
            <a:r>
              <a:rPr lang="ru-RU" dirty="0" err="1"/>
              <a:t>чеверевцев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Памятник </a:t>
            </a:r>
            <a:r>
              <a:rPr lang="ru-RU" dirty="0" err="1"/>
              <a:t>чеверевцам</a:t>
            </a:r>
            <a:endParaRPr lang="ru-RU" dirty="0"/>
          </a:p>
        </p:txBody>
      </p:sp>
      <p:pic>
        <p:nvPicPr>
          <p:cNvPr id="7170" name="Picture 2" descr="G:\видео\16 поход в Дюртюли\129___05\IMG_93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7171" name="Picture 3" descr="G:\видео\16 поход в Дюртюли\129___05\IMG_93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31319"/>
            <a:ext cx="3888432" cy="3017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Шефство над памятниками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обелиска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У мемориального комплекса</a:t>
            </a:r>
          </a:p>
        </p:txBody>
      </p:sp>
      <p:pic>
        <p:nvPicPr>
          <p:cNvPr id="9218" name="Picture 2" descr="G:\видео\Чистка памятника 15 г\IMG_15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14216"/>
            <a:ext cx="4040188" cy="2272606"/>
          </a:xfrm>
          <a:prstGeom prst="rect">
            <a:avLst/>
          </a:prstGeom>
          <a:noFill/>
        </p:spPr>
      </p:pic>
      <p:pic>
        <p:nvPicPr>
          <p:cNvPr id="8" name="Picture 2" descr="D:\Новая папка\bJW-wTWs5_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овая папка\DSCN6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710478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VIII.</a:t>
            </a:r>
            <a:r>
              <a:rPr lang="ru-RU" dirty="0"/>
              <a:t>Акция «Сохраним родники» 2017</a:t>
            </a:r>
          </a:p>
        </p:txBody>
      </p:sp>
    </p:spTree>
    <p:extLst>
      <p:ext uri="{BB962C8B-B14F-4D97-AF65-F5344CB8AC3E}">
        <p14:creationId xmlns:p14="http://schemas.microsoft.com/office/powerpoint/2010/main" val="4100009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4" y="550862"/>
            <a:ext cx="7800603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5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«Спасем рыбу» -2019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Рубка лунки</a:t>
            </a:r>
          </a:p>
        </p:txBody>
      </p:sp>
      <p:pic>
        <p:nvPicPr>
          <p:cNvPr id="3074" name="Picture 2" descr="C:\Users\1\Desktop\Внимание! Файлы с Диска Д!\Multimedia\изелчек кулендэ 15.02.2019\IMG_44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С участием членов кружка «Юный краевед» и экологом </a:t>
            </a:r>
            <a:r>
              <a:rPr lang="ru-RU" dirty="0" err="1"/>
              <a:t>Дюртюлинского</a:t>
            </a:r>
            <a:r>
              <a:rPr lang="ru-RU" dirty="0"/>
              <a:t> района</a:t>
            </a:r>
          </a:p>
        </p:txBody>
      </p:sp>
      <p:pic>
        <p:nvPicPr>
          <p:cNvPr id="3075" name="Picture 3" descr="C:\Users\1\Desktop\Внимание! Файлы с Диска Д!\Multimedia\изелчек кулендэ 15.02.2019\IMG_44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IX.</a:t>
            </a:r>
            <a:r>
              <a:rPr lang="ru-RU" sz="3200" dirty="0"/>
              <a:t>Члены кружка «Юный краевед» по любимым местам поэта </a:t>
            </a:r>
            <a:r>
              <a:rPr lang="ru-RU" sz="3200" dirty="0" err="1"/>
              <a:t>Н.Наджми</a:t>
            </a:r>
            <a:r>
              <a:rPr lang="ru-RU" sz="3200" dirty="0"/>
              <a:t> -2019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Экскурсия в зимний лес с изучением топонимических названий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1600" dirty="0" err="1"/>
              <a:t>Имэнлек</a:t>
            </a:r>
            <a:r>
              <a:rPr lang="ru-RU" sz="1600" dirty="0"/>
              <a:t> –одно из любимых мест поэта</a:t>
            </a:r>
          </a:p>
        </p:txBody>
      </p:sp>
      <p:pic>
        <p:nvPicPr>
          <p:cNvPr id="4098" name="Picture 2" descr="C:\Users\1\Desktop\Внимание! Файлы с Диска Д!\Multimedia\Лыжная прогулка 5 кл в февр\IMG_45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4099" name="Picture 3" descr="C:\Users\1\Desktop\Внимание! Файлы с Диска Д!\Multimedia\Лыжная прогулка 5 кл в февр\IMG_45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Посещение Дома-музея </a:t>
            </a:r>
            <a:r>
              <a:rPr lang="ru-RU" sz="3600" dirty="0" err="1"/>
              <a:t>Н.Наджми</a:t>
            </a:r>
            <a:r>
              <a:rPr lang="ru-RU" sz="3600" dirty="0"/>
              <a:t> - 2019</a:t>
            </a:r>
          </a:p>
        </p:txBody>
      </p:sp>
      <p:pic>
        <p:nvPicPr>
          <p:cNvPr id="5122" name="Picture 2" descr="C:\Users\1\Desktop\Внимание! Файлы с Диска Д!\Multimedia\Назар Наджми февраль 19 г\IMG_44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C:\Users\1\Desktop\Внимание! Файлы с Диска Д!\Multimedia\Назар Наджми февраль 19 г\5 класс и Зил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Один из организаторов </a:t>
            </a:r>
            <a:r>
              <a:rPr lang="ru-RU" dirty="0" err="1"/>
              <a:t>музея-директор</a:t>
            </a:r>
            <a:r>
              <a:rPr lang="ru-RU" dirty="0"/>
              <a:t> школы </a:t>
            </a:r>
            <a:r>
              <a:rPr lang="ru-RU" dirty="0" err="1"/>
              <a:t>Д.А.Сабиров</a:t>
            </a:r>
            <a:endParaRPr lang="ru-RU" dirty="0"/>
          </a:p>
        </p:txBody>
      </p:sp>
      <p:pic>
        <p:nvPicPr>
          <p:cNvPr id="4098" name="Picture 2" descr="C:\Users\1\Documents\кружок 2017-18\IMG_2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645371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</a:t>
            </a:r>
            <a:r>
              <a:rPr lang="ru-RU" dirty="0"/>
              <a:t>Экскурсии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Юные экскурсоводы – Халилова Алина, </a:t>
            </a:r>
            <a:r>
              <a:rPr lang="ru-RU" dirty="0" err="1"/>
              <a:t>Хамадиев</a:t>
            </a:r>
            <a:r>
              <a:rPr lang="ru-RU" dirty="0"/>
              <a:t> Руслан, </a:t>
            </a:r>
            <a:r>
              <a:rPr lang="ru-RU" dirty="0" err="1"/>
              <a:t>Газетдинова</a:t>
            </a:r>
            <a:r>
              <a:rPr lang="ru-RU" dirty="0"/>
              <a:t> </a:t>
            </a:r>
            <a:r>
              <a:rPr lang="ru-RU" dirty="0" err="1"/>
              <a:t>Алия</a:t>
            </a:r>
            <a:r>
              <a:rPr lang="ru-RU" dirty="0"/>
              <a:t>. </a:t>
            </a:r>
            <a:r>
              <a:rPr lang="ru-RU" dirty="0" err="1"/>
              <a:t>Тимиргалиева</a:t>
            </a:r>
            <a:r>
              <a:rPr lang="ru-RU" dirty="0"/>
              <a:t> </a:t>
            </a:r>
            <a:r>
              <a:rPr lang="ru-RU" dirty="0" err="1"/>
              <a:t>Камиля</a:t>
            </a:r>
            <a:endParaRPr lang="ru-RU" dirty="0"/>
          </a:p>
        </p:txBody>
      </p:sp>
      <p:pic>
        <p:nvPicPr>
          <p:cNvPr id="1026" name="Picture 2" descr="C:\Users\1\Documents\кружок 2017-18\IMG_2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84" y="2204864"/>
            <a:ext cx="4537140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Экскурсия в музее</a:t>
            </a:r>
          </a:p>
        </p:txBody>
      </p:sp>
      <p:pic>
        <p:nvPicPr>
          <p:cNvPr id="8194" name="Picture 2" descr="G:\видео\Музей бесмертныйполк и  последний звонок 2017 год\IMG_1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377" y="1628800"/>
            <a:ext cx="8454103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отчет по музеям 2017\музей\IMG_5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7488832" cy="407331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</a:t>
            </a:r>
            <a:r>
              <a:rPr lang="en-US" dirty="0"/>
              <a:t>.</a:t>
            </a:r>
            <a:r>
              <a:rPr lang="ru-RU" dirty="0"/>
              <a:t>Экспозиция «Книги»</a:t>
            </a:r>
          </a:p>
        </p:txBody>
      </p:sp>
    </p:spTree>
    <p:extLst>
      <p:ext uri="{BB962C8B-B14F-4D97-AF65-F5344CB8AC3E}">
        <p14:creationId xmlns:p14="http://schemas.microsoft.com/office/powerpoint/2010/main" val="344482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овая папка\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7"/>
            <a:ext cx="806489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2. Экспозиция</a:t>
            </a:r>
            <a:br>
              <a:rPr lang="ru-RU" sz="2800" dirty="0"/>
            </a:br>
            <a:r>
              <a:rPr lang="ru-RU" sz="2800" dirty="0"/>
              <a:t> «Знаменитые люди нашего края»</a:t>
            </a:r>
          </a:p>
        </p:txBody>
      </p:sp>
      <p:pic>
        <p:nvPicPr>
          <p:cNvPr id="1026" name="Picture 2" descr="C:\Users\Зиля\Desktop\музей фото\IMG_1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444</Words>
  <Application>Microsoft Office PowerPoint</Application>
  <PresentationFormat>Экран (4:3)</PresentationFormat>
  <Paragraphs>78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Тема Office</vt:lpstr>
      <vt:lpstr>«Башкортостан - мой край родной» </vt:lpstr>
      <vt:lpstr>Миништы!Начало начал…</vt:lpstr>
      <vt:lpstr>Сабирова Зиля Гандалифовна</vt:lpstr>
      <vt:lpstr>Один из организаторов музея-директор школы Д.А.Сабиров</vt:lpstr>
      <vt:lpstr>I.Экскурсии</vt:lpstr>
      <vt:lpstr>Экскурсия в музее</vt:lpstr>
      <vt:lpstr>1.Экспозиция «Книги»</vt:lpstr>
      <vt:lpstr>Презентация PowerPoint</vt:lpstr>
      <vt:lpstr>2. Экспозиция  «Знаменитые люди нашего края»</vt:lpstr>
      <vt:lpstr>3.Экспозиция ВОВ</vt:lpstr>
      <vt:lpstr>4.Экспозиция «Быт народа» и «Нумизматика»</vt:lpstr>
      <vt:lpstr>II.Поисково- исследовательская работа</vt:lpstr>
      <vt:lpstr>Выступление на НПК</vt:lpstr>
      <vt:lpstr>Презентация PowerPoint</vt:lpstr>
      <vt:lpstr>III.Выставки во внеурочных мероприятиях</vt:lpstr>
      <vt:lpstr>Выставка в клубе</vt:lpstr>
      <vt:lpstr>Использование краеведческого материала </vt:lpstr>
      <vt:lpstr>IV.Встречи с жителями села</vt:lpstr>
      <vt:lpstr>Харисов Фарит Базавиевич </vt:lpstr>
      <vt:lpstr>V.Работа поискового отряда «Патриот» </vt:lpstr>
      <vt:lpstr>VI.Акция «Бессмертный полк» у обелиска и в музее</vt:lpstr>
      <vt:lpstr>Акция «Георгиевская лента»</vt:lpstr>
      <vt:lpstr>Акция «Звездочка»</vt:lpstr>
      <vt:lpstr>VI.Встречи с поэтами - февраль 2018</vt:lpstr>
      <vt:lpstr>Встречи со знаменитыми земляками</vt:lpstr>
      <vt:lpstr>Из цикла «Встречи в школьном музее» -2018</vt:lpstr>
      <vt:lpstr>Атрибутика пионерской организации из музея</vt:lpstr>
      <vt:lpstr>Интервью с журналистом радио «Юлдаш» с активистами музея -2018</vt:lpstr>
      <vt:lpstr>Встречи в музее</vt:lpstr>
      <vt:lpstr>VII.Посещение музеев, памятников</vt:lpstr>
      <vt:lpstr>По боевым  и памятным местам г. Дюртюли - 2016</vt:lpstr>
      <vt:lpstr>По боевым  и памятным местам г. Дюртюли - 2016</vt:lpstr>
      <vt:lpstr>По боевым  и памятным местам г. Дюртюли - 2016</vt:lpstr>
      <vt:lpstr>Шефство над памятниками</vt:lpstr>
      <vt:lpstr>VIII.Акция «Сохраним родники» 2017</vt:lpstr>
      <vt:lpstr>Презентация PowerPoint</vt:lpstr>
      <vt:lpstr>Акция «Спасем рыбу» -2019</vt:lpstr>
      <vt:lpstr>IX.Члены кружка «Юный краевед» по любимым местам поэта Н.Наджми -2019</vt:lpstr>
      <vt:lpstr>Посещение Дома-музея Н.Наджми - 2019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Муратова </cp:lastModifiedBy>
  <cp:revision>58</cp:revision>
  <dcterms:created xsi:type="dcterms:W3CDTF">2018-02-21T15:26:41Z</dcterms:created>
  <dcterms:modified xsi:type="dcterms:W3CDTF">2019-03-14T08:10:01Z</dcterms:modified>
</cp:coreProperties>
</file>